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FD8FB-9A64-43E6-9E46-87DDBE95ED5A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88987A-302B-4D23-9FC7-173BB7CA8E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8987A-302B-4D23-9FC7-173BB7CA8EA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B935D-2D52-4D9B-B8DD-BC2F2077B7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97C7C-97C1-4FF9-A7D7-99D203A592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ALAN,CAMERON,MARIS,MICHELLE, MARLEN,AND </a:t>
            </a:r>
            <a:r>
              <a:rPr lang="en-US" dirty="0" smtClean="0"/>
              <a:t>BRUNO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they located?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located in the southwest region of the United States</a:t>
            </a:r>
          </a:p>
          <a:p>
            <a:r>
              <a:rPr lang="en-US" dirty="0" smtClean="0"/>
              <a:t>They are located in Arizona</a:t>
            </a:r>
          </a:p>
          <a:p>
            <a:endParaRPr lang="en-US" dirty="0" smtClean="0"/>
          </a:p>
        </p:txBody>
      </p:sp>
      <p:pic>
        <p:nvPicPr>
          <p:cNvPr id="5122" name="Picture 2" descr="Desert of the Southwest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286000"/>
            <a:ext cx="2895600" cy="4053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do they eat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They eat beans, squash, corn, deer,  prairie dog, and other animals.</a:t>
            </a:r>
          </a:p>
        </p:txBody>
      </p:sp>
      <p:pic>
        <p:nvPicPr>
          <p:cNvPr id="4098" name="Picture 2" descr="Corn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971800"/>
            <a:ext cx="51816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they live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live in a Hogan </a:t>
            </a:r>
          </a:p>
          <a:p>
            <a:r>
              <a:rPr lang="en-US" dirty="0" smtClean="0"/>
              <a:t>Hogan’s are made </a:t>
            </a:r>
            <a:r>
              <a:rPr lang="en-US" dirty="0" smtClean="0"/>
              <a:t>out of</a:t>
            </a:r>
          </a:p>
          <a:p>
            <a:pPr>
              <a:buNone/>
            </a:pPr>
            <a:r>
              <a:rPr lang="en-US" dirty="0" smtClean="0"/>
              <a:t> logs, brushes, and mud</a:t>
            </a:r>
            <a:endParaRPr lang="en-US" dirty="0"/>
          </a:p>
        </p:txBody>
      </p:sp>
      <p:pic>
        <p:nvPicPr>
          <p:cNvPr id="3074" name="Picture 2" descr="Hogan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-1"/>
            <a:ext cx="6400800" cy="8274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Three 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Dine means children of god</a:t>
            </a:r>
          </a:p>
          <a:p>
            <a:r>
              <a:rPr lang="en-US" sz="4000" dirty="0" smtClean="0"/>
              <a:t>Navajo comes from a Spanish word meaning stealer</a:t>
            </a:r>
          </a:p>
          <a:p>
            <a:r>
              <a:rPr lang="en-US" sz="4000" dirty="0" smtClean="0"/>
              <a:t>Dine is the largest Indian nation</a:t>
            </a:r>
          </a:p>
          <a:p>
            <a:pPr>
              <a:buNone/>
            </a:pPr>
            <a:r>
              <a:rPr lang="en-US" sz="4000" dirty="0" smtClean="0"/>
              <a:t>   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interesting tradition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Making  jewelry and wool rugs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 descr="Navajo Rugs and Jewlery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362200"/>
            <a:ext cx="35052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/>
              <a:t>QUESTIONS?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102</Words>
  <Application>Microsoft Office PowerPoint</Application>
  <PresentationFormat>On-screen Show (4:3)</PresentationFormat>
  <Paragraphs>20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Dine</vt:lpstr>
      <vt:lpstr>Where are they located?</vt:lpstr>
      <vt:lpstr>What do they eat</vt:lpstr>
      <vt:lpstr>What they live in</vt:lpstr>
      <vt:lpstr>Three interesting facts</vt:lpstr>
      <vt:lpstr>One interesting tradition</vt:lpstr>
      <vt:lpstr>Slide 7</vt:lpstr>
    </vt:vector>
  </TitlesOfParts>
  <Company>Springdale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Dine</dc:title>
  <dc:creator>am023815</dc:creator>
  <cp:lastModifiedBy>Springdale Public Schools</cp:lastModifiedBy>
  <cp:revision>8</cp:revision>
  <dcterms:created xsi:type="dcterms:W3CDTF">2011-12-05T15:44:22Z</dcterms:created>
  <dcterms:modified xsi:type="dcterms:W3CDTF">2011-12-09T16:08:58Z</dcterms:modified>
</cp:coreProperties>
</file>